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3765E-F5C6-F5CC-9DFE-D61A83100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6D512-0850-9FFD-1D4D-461460F2F7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E6D03-9CBE-4A91-ED4F-A5DE47AB3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779-FE48-4DD2-BE88-21802BAF1B3A}" type="datetimeFigureOut">
              <a:rPr lang="lv-LV" smtClean="0"/>
              <a:t>02.12.2022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94300-1C88-3F16-0E50-18B3FBD9C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2ABA4-977F-B977-0221-12F21D956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5126-E382-4A5F-8121-5121A0EB967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08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1ABF3-A5E9-B9E5-5898-DF7D5BB57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5B81D-5D16-8F2C-0B9F-0B54020DF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6D462-F7C2-8A23-97F7-D4611DD33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779-FE48-4DD2-BE88-21802BAF1B3A}" type="datetimeFigureOut">
              <a:rPr lang="lv-LV" smtClean="0"/>
              <a:t>02.12.2022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DDB94-F066-93CD-AEF0-A5B141867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473DA-D250-EBB3-F6C1-66BFFF09F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5126-E382-4A5F-8121-5121A0EB967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66675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CB3BE0-AA4A-02EE-7DD1-D0F58CC6F6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F37003-AC01-42B5-6C1D-1030F0BD1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23FE5-FA3F-D062-E848-14B70B5E6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779-FE48-4DD2-BE88-21802BAF1B3A}" type="datetimeFigureOut">
              <a:rPr lang="lv-LV" smtClean="0"/>
              <a:t>02.12.2022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000DD-6201-7859-557D-1A312C607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17530-9B88-CE22-1184-72FB78E8A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5126-E382-4A5F-8121-5121A0EB967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6416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D72C2-91B3-5265-6448-CD3E56428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DDEBF-63A5-561C-C9B7-9DA5F8027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FF5B0-FD0A-113F-AA25-61D9AD36E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779-FE48-4DD2-BE88-21802BAF1B3A}" type="datetimeFigureOut">
              <a:rPr lang="lv-LV" smtClean="0"/>
              <a:t>02.12.2022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2A0C2-F8C0-A64E-1787-4715848F4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5EB2A-27A7-0E24-EF52-2205F361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5126-E382-4A5F-8121-5121A0EB967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4196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F4D25-0E86-A719-52A5-5496E6B42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9595F-6843-95B1-5A8D-301D3E2A2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D3526-DC5F-2672-C0B0-0B28330B0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779-FE48-4DD2-BE88-21802BAF1B3A}" type="datetimeFigureOut">
              <a:rPr lang="lv-LV" smtClean="0"/>
              <a:t>02.12.2022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FAEF8-E792-45C4-7988-493185772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BD610-EC43-28B7-ADD3-B1EB8DE3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5126-E382-4A5F-8121-5121A0EB967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87548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C7C8B-C4E6-1A50-2604-52C0A909C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D1EC1-3FA2-959B-3B64-456B9AE48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3686CC-D4BD-0E35-6296-0BCBACA3E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2145F-45F0-B95A-9A10-A4619340E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779-FE48-4DD2-BE88-21802BAF1B3A}" type="datetimeFigureOut">
              <a:rPr lang="lv-LV" smtClean="0"/>
              <a:t>02.12.2022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4A39ED-3637-7BB0-1FA4-BF352C09E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79C33-5D1C-5F39-DD6B-53E125B48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5126-E382-4A5F-8121-5121A0EB967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133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AF251-D5CF-10B1-629A-0D3D91169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745EF1-EE50-74F3-2240-62549272E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D52C23-2CED-B8F4-2915-8BCB914CB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36E502-5318-3463-BD2E-E90884CEDD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3D8FA6-96B3-D9A4-E498-F92DACA3AE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3FF57D-A5E5-F8E2-4F81-B5E30B46F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779-FE48-4DD2-BE88-21802BAF1B3A}" type="datetimeFigureOut">
              <a:rPr lang="lv-LV" smtClean="0"/>
              <a:t>02.12.2022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A80143-B6B6-044E-A93E-7CCE4981E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84B95D-DCAD-1200-A602-0C83879B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5126-E382-4A5F-8121-5121A0EB967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2589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F01DA-C1F6-6D2D-72FB-84F7F9183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F3402B-FE3E-6D17-54AB-A941AE741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779-FE48-4DD2-BE88-21802BAF1B3A}" type="datetimeFigureOut">
              <a:rPr lang="lv-LV" smtClean="0"/>
              <a:t>02.12.2022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E32875-7F87-F778-ED68-F64308108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28A51-F906-5FB5-E7DC-D583E8372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5126-E382-4A5F-8121-5121A0EB967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5189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ABED71-DABC-7B98-5A14-BC4DC7BAC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779-FE48-4DD2-BE88-21802BAF1B3A}" type="datetimeFigureOut">
              <a:rPr lang="lv-LV" smtClean="0"/>
              <a:t>02.12.2022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36DB27-5FF5-9C60-3FE6-CEA9441C3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2734D-6925-0FE7-9D96-92D6DB4BD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5126-E382-4A5F-8121-5121A0EB967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775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B430B-CF2B-A82B-0062-D3E0E8E75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C376F-5500-990A-540A-3224EDE30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FFD0E-7A5E-C4F4-A02E-C234157C5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F635AC-3929-1B3B-BF58-930E6DA3B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779-FE48-4DD2-BE88-21802BAF1B3A}" type="datetimeFigureOut">
              <a:rPr lang="lv-LV" smtClean="0"/>
              <a:t>02.12.2022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7A778B-4CFD-E9F1-1CD7-68FDFE01C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E1C35-C8CB-CB94-9C9A-96E029B37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5126-E382-4A5F-8121-5121A0EB967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587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E76E7-ABF8-A82E-8776-ADF87A68C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99E1A1-0120-5309-2019-3F5D868E62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CE046B-4EF7-D511-FA09-6D9828DED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245190-7689-9A37-3C30-2A965429E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779-FE48-4DD2-BE88-21802BAF1B3A}" type="datetimeFigureOut">
              <a:rPr lang="lv-LV" smtClean="0"/>
              <a:t>02.12.2022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4A501-505B-1B74-BD0A-A976E921B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E4D7E-B7E7-44A6-01EB-69A8B8B41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5126-E382-4A5F-8121-5121A0EB967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1393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5E92A4-8501-EC27-9453-C67EB394D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65905-CC94-F152-60CF-704B55DCA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FDC0D-00D6-B719-D4C2-0B07AE83B7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C0779-FE48-4DD2-BE88-21802BAF1B3A}" type="datetimeFigureOut">
              <a:rPr lang="lv-LV" smtClean="0"/>
              <a:t>02.12.2022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FE2E7-A7DA-70DB-3642-9B350A20F2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36920-8C63-2E6F-6AC4-2EC9B2B17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75126-E382-4A5F-8121-5121A0EB967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937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94548EB-8BE7-20DE-6FCD-59381C6A3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865" y="229225"/>
            <a:ext cx="9237306" cy="6581253"/>
          </a:xfrm>
          <a:prstGeom prst="rect">
            <a:avLst/>
          </a:prstGeom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AEDEDD-4114-2FB7-1563-005689C1D4EB}"/>
              </a:ext>
            </a:extLst>
          </p:cNvPr>
          <p:cNvSpPr/>
          <p:nvPr/>
        </p:nvSpPr>
        <p:spPr>
          <a:xfrm>
            <a:off x="5038531" y="37322"/>
            <a:ext cx="6148873" cy="1203649"/>
          </a:xfrm>
          <a:custGeom>
            <a:avLst/>
            <a:gdLst>
              <a:gd name="connsiteX0" fmla="*/ 46653 w 6148873"/>
              <a:gd name="connsiteY0" fmla="*/ 0 h 1203649"/>
              <a:gd name="connsiteX1" fmla="*/ 0 w 6148873"/>
              <a:gd name="connsiteY1" fmla="*/ 475862 h 1203649"/>
              <a:gd name="connsiteX2" fmla="*/ 2491273 w 6148873"/>
              <a:gd name="connsiteY2" fmla="*/ 643813 h 1203649"/>
              <a:gd name="connsiteX3" fmla="*/ 2929812 w 6148873"/>
              <a:gd name="connsiteY3" fmla="*/ 1138335 h 1203649"/>
              <a:gd name="connsiteX4" fmla="*/ 3405673 w 6148873"/>
              <a:gd name="connsiteY4" fmla="*/ 1203649 h 1203649"/>
              <a:gd name="connsiteX5" fmla="*/ 6148873 w 6148873"/>
              <a:gd name="connsiteY5" fmla="*/ 214605 h 1203649"/>
              <a:gd name="connsiteX6" fmla="*/ 46653 w 6148873"/>
              <a:gd name="connsiteY6" fmla="*/ 0 h 12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48873" h="1203649">
                <a:moveTo>
                  <a:pt x="46653" y="0"/>
                </a:moveTo>
                <a:lnTo>
                  <a:pt x="0" y="475862"/>
                </a:lnTo>
                <a:lnTo>
                  <a:pt x="2491273" y="643813"/>
                </a:lnTo>
                <a:lnTo>
                  <a:pt x="2929812" y="1138335"/>
                </a:lnTo>
                <a:lnTo>
                  <a:pt x="3405673" y="1203649"/>
                </a:lnTo>
                <a:lnTo>
                  <a:pt x="6148873" y="214605"/>
                </a:lnTo>
                <a:lnTo>
                  <a:pt x="46653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E9344CF-B3A5-061B-1556-A03851E8A46E}"/>
              </a:ext>
            </a:extLst>
          </p:cNvPr>
          <p:cNvSpPr/>
          <p:nvPr/>
        </p:nvSpPr>
        <p:spPr>
          <a:xfrm>
            <a:off x="1409350" y="100668"/>
            <a:ext cx="411061" cy="1652631"/>
          </a:xfrm>
          <a:custGeom>
            <a:avLst/>
            <a:gdLst>
              <a:gd name="connsiteX0" fmla="*/ 0 w 411061"/>
              <a:gd name="connsiteY0" fmla="*/ 1333849 h 1652631"/>
              <a:gd name="connsiteX1" fmla="*/ 0 w 411061"/>
              <a:gd name="connsiteY1" fmla="*/ 1652631 h 1652631"/>
              <a:gd name="connsiteX2" fmla="*/ 335560 w 411061"/>
              <a:gd name="connsiteY2" fmla="*/ 1610686 h 1652631"/>
              <a:gd name="connsiteX3" fmla="*/ 411061 w 411061"/>
              <a:gd name="connsiteY3" fmla="*/ 8389 h 1652631"/>
              <a:gd name="connsiteX4" fmla="*/ 75501 w 411061"/>
              <a:gd name="connsiteY4" fmla="*/ 0 h 1652631"/>
              <a:gd name="connsiteX5" fmla="*/ 0 w 411061"/>
              <a:gd name="connsiteY5" fmla="*/ 1333849 h 165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061" h="1652631">
                <a:moveTo>
                  <a:pt x="0" y="1333849"/>
                </a:moveTo>
                <a:lnTo>
                  <a:pt x="0" y="1652631"/>
                </a:lnTo>
                <a:lnTo>
                  <a:pt x="335560" y="1610686"/>
                </a:lnTo>
                <a:lnTo>
                  <a:pt x="411061" y="8389"/>
                </a:lnTo>
                <a:lnTo>
                  <a:pt x="75501" y="0"/>
                </a:lnTo>
                <a:lnTo>
                  <a:pt x="0" y="133384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390738A-689D-B1DB-EAC2-04046E9A858F}"/>
              </a:ext>
            </a:extLst>
          </p:cNvPr>
          <p:cNvSpPr/>
          <p:nvPr/>
        </p:nvSpPr>
        <p:spPr>
          <a:xfrm>
            <a:off x="10695963" y="3548543"/>
            <a:ext cx="209725" cy="3288485"/>
          </a:xfrm>
          <a:custGeom>
            <a:avLst/>
            <a:gdLst>
              <a:gd name="connsiteX0" fmla="*/ 142613 w 209725"/>
              <a:gd name="connsiteY0" fmla="*/ 0 h 3288485"/>
              <a:gd name="connsiteX1" fmla="*/ 33556 w 209725"/>
              <a:gd name="connsiteY1" fmla="*/ 1082180 h 3288485"/>
              <a:gd name="connsiteX2" fmla="*/ 0 w 209725"/>
              <a:gd name="connsiteY2" fmla="*/ 3288485 h 3288485"/>
              <a:gd name="connsiteX3" fmla="*/ 209725 w 209725"/>
              <a:gd name="connsiteY3" fmla="*/ 3271707 h 3288485"/>
              <a:gd name="connsiteX4" fmla="*/ 142613 w 209725"/>
              <a:gd name="connsiteY4" fmla="*/ 0 h 3288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725" h="3288485">
                <a:moveTo>
                  <a:pt x="142613" y="0"/>
                </a:moveTo>
                <a:lnTo>
                  <a:pt x="33556" y="1082180"/>
                </a:lnTo>
                <a:lnTo>
                  <a:pt x="0" y="3288485"/>
                </a:lnTo>
                <a:lnTo>
                  <a:pt x="209725" y="3271707"/>
                </a:lnTo>
                <a:lnTo>
                  <a:pt x="142613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B34060-F8D0-9AC1-EE53-D9DC31031E08}"/>
              </a:ext>
            </a:extLst>
          </p:cNvPr>
          <p:cNvSpPr/>
          <p:nvPr/>
        </p:nvSpPr>
        <p:spPr>
          <a:xfrm>
            <a:off x="1535185" y="6628775"/>
            <a:ext cx="1249960" cy="229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F08C0AE-C6E1-44DF-ECCC-63643C8B2CDE}"/>
              </a:ext>
            </a:extLst>
          </p:cNvPr>
          <p:cNvSpPr/>
          <p:nvPr/>
        </p:nvSpPr>
        <p:spPr>
          <a:xfrm>
            <a:off x="4639112" y="3036815"/>
            <a:ext cx="788565" cy="1065402"/>
          </a:xfrm>
          <a:custGeom>
            <a:avLst/>
            <a:gdLst>
              <a:gd name="connsiteX0" fmla="*/ 33556 w 788565"/>
              <a:gd name="connsiteY0" fmla="*/ 0 h 1065402"/>
              <a:gd name="connsiteX1" fmla="*/ 0 w 788565"/>
              <a:gd name="connsiteY1" fmla="*/ 1031846 h 1065402"/>
              <a:gd name="connsiteX2" fmla="*/ 738231 w 788565"/>
              <a:gd name="connsiteY2" fmla="*/ 1065402 h 1065402"/>
              <a:gd name="connsiteX3" fmla="*/ 788565 w 788565"/>
              <a:gd name="connsiteY3" fmla="*/ 41945 h 1065402"/>
              <a:gd name="connsiteX4" fmla="*/ 33556 w 788565"/>
              <a:gd name="connsiteY4" fmla="*/ 0 h 1065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65" h="1065402">
                <a:moveTo>
                  <a:pt x="33556" y="0"/>
                </a:moveTo>
                <a:lnTo>
                  <a:pt x="0" y="1031846"/>
                </a:lnTo>
                <a:lnTo>
                  <a:pt x="738231" y="1065402"/>
                </a:lnTo>
                <a:lnTo>
                  <a:pt x="788565" y="41945"/>
                </a:lnTo>
                <a:lnTo>
                  <a:pt x="33556" y="0"/>
                </a:lnTo>
                <a:close/>
              </a:path>
            </a:pathLst>
          </a:custGeom>
          <a:solidFill>
            <a:srgbClr val="4472C4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DC6615-54F7-8A07-83B2-7C2AD6DE2310}"/>
              </a:ext>
            </a:extLst>
          </p:cNvPr>
          <p:cNvSpPr txBox="1"/>
          <p:nvPr/>
        </p:nvSpPr>
        <p:spPr>
          <a:xfrm>
            <a:off x="3632433" y="100668"/>
            <a:ext cx="4881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/>
              <a:t>Valmiera, Leona Paegles iela 9, 1.stāva plāna daļa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B4AAE3-F982-367F-5761-DE514B6785C4}"/>
              </a:ext>
            </a:extLst>
          </p:cNvPr>
          <p:cNvSpPr txBox="1"/>
          <p:nvPr/>
        </p:nvSpPr>
        <p:spPr>
          <a:xfrm>
            <a:off x="630329" y="1703157"/>
            <a:ext cx="30021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200" i="1" dirty="0"/>
              <a:t>Telpu grupa 001, telpa Nr.68, platība 12,6 m2</a:t>
            </a: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051F138C-6D8A-2666-FDAA-555FB843E851}"/>
              </a:ext>
            </a:extLst>
          </p:cNvPr>
          <p:cNvCxnSpPr/>
          <p:nvPr/>
        </p:nvCxnSpPr>
        <p:spPr>
          <a:xfrm>
            <a:off x="729842" y="1954227"/>
            <a:ext cx="3909270" cy="1426387"/>
          </a:xfrm>
          <a:prstGeom prst="bentConnector3">
            <a:avLst>
              <a:gd name="adj1" fmla="val 714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255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VAS Valsts nekustamie ipasumi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Šarlote Grīnberga</dc:creator>
  <cp:lastModifiedBy>Šarlote Grīnberga</cp:lastModifiedBy>
  <cp:revision>1</cp:revision>
  <dcterms:created xsi:type="dcterms:W3CDTF">2022-12-02T08:38:41Z</dcterms:created>
  <dcterms:modified xsi:type="dcterms:W3CDTF">2022-12-02T08:44:08Z</dcterms:modified>
</cp:coreProperties>
</file>